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1357298"/>
            <a:ext cx="7460332" cy="257575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«Замок».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cs6.livemaster.ru/storage/28/a2/3202be909f6ba9580b8a0b2e3ab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40"/>
            <a:ext cx="3429024" cy="364333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43372" y="2214554"/>
            <a:ext cx="47863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картинкам и так все понятно - рисуем на бумаге очертания замка, вырезаем.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Рисуем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окна, двери и канцелярским ножом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или ножницами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 конца вырезаем их, чтобы они открывались и закрывались. Сзади к замку приклеиваем желтую бумагу для имитации света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окнах.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8434" name="Picture 2" descr="https://cs6.livemaster.ru/storage/fe/b0/dc727f5edc0b0f3b9c0076872ad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3714776" cy="371477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6248" y="2571744"/>
            <a:ext cx="45005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Обрезаем излишки желтой бумаги и наклеиваем замок на белый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лист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0" name="Picture 2" descr="https://cs6.livemaster.ru/storage/51/2b/399923129ffc6de16c7d226b6do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3714776" cy="400052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14810" y="2285992"/>
            <a:ext cx="46434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Ну а дальше  надо украсить замок по своему желанию (краски, блестки, наклейки и пр.) и нарисовать что-то в окнах и вокруг замка. 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Замок готов!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91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Мастер-класс «Замок».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203</cp:revision>
  <dcterms:created xsi:type="dcterms:W3CDTF">2013-09-30T22:23:58Z</dcterms:created>
  <dcterms:modified xsi:type="dcterms:W3CDTF">2020-05-14T14:58:52Z</dcterms:modified>
</cp:coreProperties>
</file>